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72" r:id="rId5"/>
    <p:sldId id="273" r:id="rId6"/>
    <p:sldId id="261" r:id="rId7"/>
    <p:sldId id="262" r:id="rId8"/>
    <p:sldId id="26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03413" y="105368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清早去撒好種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2223" y="609954"/>
            <a:ext cx="9505507" cy="52843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雖然黒雲遮密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Sui-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o-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bat,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也是當向前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hiong-cheng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Fearing neither clouds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nor winter’s chilling breeze; </a:t>
            </a:r>
          </a:p>
        </p:txBody>
      </p:sp>
    </p:spTree>
    <p:extLst>
      <p:ext uri="{BB962C8B-B14F-4D97-AF65-F5344CB8AC3E}">
        <p14:creationId xmlns:p14="http://schemas.microsoft.com/office/powerpoint/2010/main" val="19165697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172" y="5489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工夫若做清楚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Kang-hu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chheng-chho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即時就可收成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Chek-si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siu-seng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By and by the harvest,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 labor ended,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0937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5947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將要歡喜吟詩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shall come rejoicing,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sheaves.</a:t>
            </a:r>
          </a:p>
        </p:txBody>
      </p:sp>
    </p:spTree>
    <p:extLst>
      <p:ext uri="{BB962C8B-B14F-4D97-AF65-F5344CB8AC3E}">
        <p14:creationId xmlns:p14="http://schemas.microsoft.com/office/powerpoint/2010/main" val="35687136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5292" y="228600"/>
            <a:ext cx="9602788" cy="64007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將要歡喜吟詩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sheaves, Bringing in the sheaves,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shall come rejoicing,</a:t>
            </a:r>
          </a:p>
        </p:txBody>
      </p:sp>
    </p:spTree>
    <p:extLst>
      <p:ext uri="{BB962C8B-B14F-4D97-AF65-F5344CB8AC3E}">
        <p14:creationId xmlns:p14="http://schemas.microsoft.com/office/powerpoint/2010/main" val="1567321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0141" y="5780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五穀收回來，</a:t>
            </a:r>
            <a:endParaRPr lang="en-US" sz="5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sheaves, Bringing in the sheaves,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52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2533" y="579473"/>
            <a:ext cx="9810307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將要歡喜吟詩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shall come rejoicing,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sheaves.</a:t>
            </a:r>
          </a:p>
        </p:txBody>
      </p:sp>
    </p:spTree>
    <p:extLst>
      <p:ext uri="{BB962C8B-B14F-4D97-AF65-F5344CB8AC3E}">
        <p14:creationId xmlns:p14="http://schemas.microsoft.com/office/powerpoint/2010/main" val="21497243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4268" y="501857"/>
            <a:ext cx="7740502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照常去撒好種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做工甘願任勞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Choe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kam-goan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-boa,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 then ever weeping,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Sowing for the Master,</a:t>
            </a:r>
          </a:p>
        </p:txBody>
      </p:sp>
    </p:spTree>
    <p:extLst>
      <p:ext uri="{BB962C8B-B14F-4D97-AF65-F5344CB8AC3E}">
        <p14:creationId xmlns:p14="http://schemas.microsoft.com/office/powerpoint/2010/main" val="1934161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202019"/>
            <a:ext cx="8915400" cy="556082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雖然遇着危險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Sui-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tu-tioh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gui-hiam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不肯半路息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M-Kheng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soah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’ the loss sustained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Our spirit of ten grieves;</a:t>
            </a:r>
          </a:p>
        </p:txBody>
      </p:sp>
    </p:spTree>
    <p:extLst>
      <p:ext uri="{BB962C8B-B14F-4D97-AF65-F5344CB8AC3E}">
        <p14:creationId xmlns:p14="http://schemas.microsoft.com/office/powerpoint/2010/main" val="22881332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6099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苦工若做清楚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chheng-chho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救主就來接我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our weeping’s over,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bid us welcome,</a:t>
            </a:r>
          </a:p>
        </p:txBody>
      </p:sp>
    </p:spTree>
    <p:extLst>
      <p:ext uri="{BB962C8B-B14F-4D97-AF65-F5344CB8AC3E}">
        <p14:creationId xmlns:p14="http://schemas.microsoft.com/office/powerpoint/2010/main" val="24450614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332" y="5947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將要歡喜吟詩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Go-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shall come rejoicing,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sheaves.</a:t>
            </a:r>
          </a:p>
        </p:txBody>
      </p:sp>
    </p:spTree>
    <p:extLst>
      <p:ext uri="{BB962C8B-B14F-4D97-AF65-F5344CB8AC3E}">
        <p14:creationId xmlns:p14="http://schemas.microsoft.com/office/powerpoint/2010/main" val="218655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2294" y="547577"/>
            <a:ext cx="8006316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清早去撒好種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用慈悲和虔誠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chu- pi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khian-seng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Sowing in the morning,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Sowing seeds of kindness,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7692" y="228600"/>
            <a:ext cx="9602788" cy="64007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將要歡喜吟詩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sheaves, Bringing in the sheaves,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shall come rejoicing,</a:t>
            </a:r>
          </a:p>
        </p:txBody>
      </p:sp>
    </p:spTree>
    <p:extLst>
      <p:ext uri="{BB962C8B-B14F-4D97-AF65-F5344CB8AC3E}">
        <p14:creationId xmlns:p14="http://schemas.microsoft.com/office/powerpoint/2010/main" val="12076190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5861" y="57805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五穀收回來，</a:t>
            </a:r>
            <a:endParaRPr lang="en-US" sz="5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sheaves, Bringing in the sheaves,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1673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3013" y="594713"/>
            <a:ext cx="9810307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將要歡喜吟詩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Go-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shall come rejoicing,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sheaves.</a:t>
            </a:r>
          </a:p>
        </p:txBody>
      </p:sp>
    </p:spTree>
    <p:extLst>
      <p:ext uri="{BB962C8B-B14F-4D97-AF65-F5344CB8AC3E}">
        <p14:creationId xmlns:p14="http://schemas.microsoft.com/office/powerpoint/2010/main" val="1896778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45372" y="5185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中午去撒好種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Tiong tau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下午也無停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Poa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-po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Sowing in the noon tide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 dewy eves;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052" y="7013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當忍耐至禾熟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thun-lun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tiu-sek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寬心等候收成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theng-hau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siu-seng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Waiting for the harvest,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the time of reaping,</a:t>
            </a:r>
          </a:p>
        </p:txBody>
      </p:sp>
    </p:spTree>
    <p:extLst>
      <p:ext uri="{BB962C8B-B14F-4D97-AF65-F5344CB8AC3E}">
        <p14:creationId xmlns:p14="http://schemas.microsoft.com/office/powerpoint/2010/main" val="3556466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5489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將要歡喜吟詩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shall come rejoicing,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sheaves.</a:t>
            </a:r>
          </a:p>
        </p:txBody>
      </p:sp>
    </p:spTree>
    <p:extLst>
      <p:ext uri="{BB962C8B-B14F-4D97-AF65-F5344CB8AC3E}">
        <p14:creationId xmlns:p14="http://schemas.microsoft.com/office/powerpoint/2010/main" val="345088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9132" y="228600"/>
            <a:ext cx="9602788" cy="64007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US" altLang="zh-TW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Go-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將要歡喜吟詩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sheaves, Bringing in the sheaves,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shall come rejoicing,</a:t>
            </a:r>
          </a:p>
        </p:txBody>
      </p:sp>
    </p:spTree>
    <p:extLst>
      <p:ext uri="{BB962C8B-B14F-4D97-AF65-F5344CB8AC3E}">
        <p14:creationId xmlns:p14="http://schemas.microsoft.com/office/powerpoint/2010/main" val="2340947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6821" y="639017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to-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五穀收回來，</a:t>
            </a:r>
            <a:endParaRPr lang="en-US" sz="5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 </a:t>
            </a: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sheaves, Bringing in the sheaves,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469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253" y="404037"/>
            <a:ext cx="9810307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將要歡喜吟詩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gim-si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五穀收回來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Go-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to-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shall come rejoicing,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Bringing in the sheaves.</a:t>
            </a:r>
          </a:p>
        </p:txBody>
      </p:sp>
    </p:spTree>
    <p:extLst>
      <p:ext uri="{BB962C8B-B14F-4D97-AF65-F5344CB8AC3E}">
        <p14:creationId xmlns:p14="http://schemas.microsoft.com/office/powerpoint/2010/main" val="269869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7108" y="623777"/>
            <a:ext cx="7740502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晴天去撒好種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Ho-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風雨也不可停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Hong ho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iah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m 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Sowing in the sunshine,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Sowing in the shadows,</a:t>
            </a:r>
          </a:p>
        </p:txBody>
      </p:sp>
    </p:spTree>
    <p:extLst>
      <p:ext uri="{BB962C8B-B14F-4D97-AF65-F5344CB8AC3E}">
        <p14:creationId xmlns:p14="http://schemas.microsoft.com/office/powerpoint/2010/main" val="420543605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1537</TotalTime>
  <Words>894</Words>
  <Application>Microsoft Office PowerPoint</Application>
  <PresentationFormat>Widescreen</PresentationFormat>
  <Paragraphs>152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DFKai-SB</vt:lpstr>
      <vt:lpstr>Arial</vt:lpstr>
      <vt:lpstr>Candara</vt:lpstr>
      <vt:lpstr>Century Gothic</vt:lpstr>
      <vt:lpstr>Wingdings 3</vt:lpstr>
      <vt:lpstr>Wisp</vt:lpstr>
      <vt:lpstr>清早去撒好種 Bringing in the Sheaves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193</cp:revision>
  <dcterms:created xsi:type="dcterms:W3CDTF">2020-01-10T06:25:13Z</dcterms:created>
  <dcterms:modified xsi:type="dcterms:W3CDTF">2021-02-24T07:46:14Z</dcterms:modified>
</cp:coreProperties>
</file>